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5" r:id="rId6"/>
    <p:sldId id="259" r:id="rId7"/>
    <p:sldId id="261" r:id="rId8"/>
    <p:sldId id="260" r:id="rId9"/>
    <p:sldId id="262" r:id="rId10"/>
    <p:sldId id="263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Игра «Гильдия Хранителей леса»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Жданова Мария</a:t>
            </a:r>
          </a:p>
          <a:p>
            <a:r>
              <a:rPr lang="ru-RU" dirty="0" err="1"/>
              <a:t>Олешицкий</a:t>
            </a:r>
            <a:r>
              <a:rPr lang="ru-RU" dirty="0"/>
              <a:t> Влас</a:t>
            </a:r>
          </a:p>
        </p:txBody>
      </p:sp>
    </p:spTree>
    <p:extLst>
      <p:ext uri="{BB962C8B-B14F-4D97-AF65-F5344CB8AC3E}">
        <p14:creationId xmlns:p14="http://schemas.microsoft.com/office/powerpoint/2010/main" val="4068735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уровня: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375719"/>
            <a:ext cx="5377477" cy="87321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 уровне есть телепорты, монстры и ловушки (красные кресты появляются при использовании способности)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9" y="2248930"/>
            <a:ext cx="4182687" cy="43357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79" y="512446"/>
            <a:ext cx="3629770" cy="378758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45118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Финальное окно: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04069"/>
            <a:ext cx="3718475" cy="3881437"/>
          </a:xfrm>
          <a:effectLst>
            <a:softEdge rad="3175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31" y="1930400"/>
            <a:ext cx="3796862" cy="397911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163846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11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Библиотеки использованные для создания игры: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Pygame</a:t>
            </a:r>
            <a:endParaRPr lang="en-US" dirty="0"/>
          </a:p>
          <a:p>
            <a:r>
              <a:rPr lang="en-US" dirty="0"/>
              <a:t>sys</a:t>
            </a:r>
          </a:p>
          <a:p>
            <a:r>
              <a:rPr lang="en-US" dirty="0"/>
              <a:t>random</a:t>
            </a:r>
          </a:p>
          <a:p>
            <a:r>
              <a:rPr lang="en-US" dirty="0"/>
              <a:t>s</a:t>
            </a:r>
            <a:r>
              <a:rPr lang="ru-RU" dirty="0"/>
              <a:t>qlite3</a:t>
            </a:r>
            <a:endParaRPr lang="en-US" dirty="0"/>
          </a:p>
          <a:p>
            <a:r>
              <a:rPr lang="ru-RU" dirty="0"/>
              <a:t>PyQt6</a:t>
            </a:r>
            <a:endParaRPr lang="en-US" dirty="0"/>
          </a:p>
          <a:p>
            <a:r>
              <a:rPr lang="ru-RU" dirty="0" err="1"/>
              <a:t>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988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и цель проекта: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нашем проекте мы создали игру, в которой игроки становятся членами гильдии «Хранителей леса». Эта гильдия, обладая обширной и загадочной территорией леса, берет на себя ответственность за его исследование и защиту окружающих от странностей этого леса. У каждого игрока есть поручения, которые он должен выполнить.</a:t>
            </a:r>
          </a:p>
          <a:p>
            <a:r>
              <a:rPr lang="ru-RU" dirty="0"/>
              <a:t>Цель проекта была в реализации игры с помощью библиотеки </a:t>
            </a:r>
            <a:r>
              <a:rPr lang="en-US" dirty="0" err="1"/>
              <a:t>pygame</a:t>
            </a:r>
            <a:r>
              <a:rPr lang="ru-RU" dirty="0"/>
              <a:t>. В игре присутствуют элементы сюжета.</a:t>
            </a:r>
          </a:p>
        </p:txBody>
      </p:sp>
    </p:spTree>
    <p:extLst>
      <p:ext uri="{BB962C8B-B14F-4D97-AF65-F5344CB8AC3E}">
        <p14:creationId xmlns:p14="http://schemas.microsoft.com/office/powerpoint/2010/main" val="3974130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классы: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Tile</a:t>
            </a:r>
            <a:r>
              <a:rPr lang="ru-RU" dirty="0"/>
              <a:t> – отвечает за отображение плиток уровня</a:t>
            </a:r>
          </a:p>
          <a:p>
            <a:r>
              <a:rPr lang="en-US" dirty="0"/>
              <a:t>Player</a:t>
            </a:r>
            <a:r>
              <a:rPr lang="ru-RU" dirty="0"/>
              <a:t> – отвечает за создание и передвижение персонажа</a:t>
            </a:r>
          </a:p>
          <a:p>
            <a:r>
              <a:rPr lang="en-US" dirty="0"/>
              <a:t>Monster</a:t>
            </a:r>
            <a:r>
              <a:rPr lang="ru-RU" dirty="0"/>
              <a:t> - отвечает за создание и передвижение монстра</a:t>
            </a:r>
          </a:p>
          <a:p>
            <a:r>
              <a:rPr lang="en-US" dirty="0" err="1"/>
              <a:t>SpeedBar</a:t>
            </a:r>
            <a:r>
              <a:rPr lang="ru-RU" dirty="0"/>
              <a:t> – отвечает за шкалу ускорения</a:t>
            </a:r>
          </a:p>
          <a:p>
            <a:r>
              <a:rPr lang="en-US" dirty="0" err="1"/>
              <a:t>RegistrationForm</a:t>
            </a:r>
            <a:r>
              <a:rPr lang="ru-RU" dirty="0"/>
              <a:t> – за регистрацию</a:t>
            </a:r>
          </a:p>
          <a:p>
            <a:r>
              <a:rPr lang="en-US" dirty="0" err="1"/>
              <a:t>StartForm</a:t>
            </a:r>
            <a:r>
              <a:rPr lang="ru-RU" dirty="0"/>
              <a:t> – за авторизацию</a:t>
            </a:r>
          </a:p>
        </p:txBody>
      </p:sp>
    </p:spTree>
    <p:extLst>
      <p:ext uri="{BB962C8B-B14F-4D97-AF65-F5344CB8AC3E}">
        <p14:creationId xmlns:p14="http://schemas.microsoft.com/office/powerpoint/2010/main" val="348810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3622817" cy="3880773"/>
          </a:xfrm>
        </p:spPr>
        <p:txBody>
          <a:bodyPr/>
          <a:lstStyle/>
          <a:p>
            <a:r>
              <a:rPr lang="ru-RU" dirty="0"/>
              <a:t>Проект реализует работу с базой данных. В БД храниться логин и пароль пользователя, прогресс прохождения уровней и их описание.</a:t>
            </a:r>
          </a:p>
          <a:p>
            <a:r>
              <a:rPr lang="ru-RU" dirty="0"/>
              <a:t>В БД есть две таблицы </a:t>
            </a:r>
            <a:r>
              <a:rPr lang="en-US" dirty="0"/>
              <a:t>players </a:t>
            </a:r>
            <a:r>
              <a:rPr lang="ru-RU" dirty="0"/>
              <a:t>и </a:t>
            </a:r>
            <a:r>
              <a:rPr lang="en-US" dirty="0"/>
              <a:t>levels.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15864"/>
            <a:ext cx="6614435" cy="8254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97" y="2583808"/>
            <a:ext cx="3786552" cy="176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1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Окно авторизации: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rcRect t="1277"/>
          <a:stretch/>
        </p:blipFill>
        <p:spPr>
          <a:xfrm>
            <a:off x="3756384" y="816638"/>
            <a:ext cx="4886301" cy="573059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323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Стартовое окно: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2667228" cy="3880773"/>
          </a:xfrm>
        </p:spPr>
        <p:txBody>
          <a:bodyPr/>
          <a:lstStyle/>
          <a:p>
            <a:r>
              <a:rPr lang="ru-RU" dirty="0"/>
              <a:t>Здесь игроку представлен выбор отправиться в путь или зайти в здание (там он может просмотреть свой профиль)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81" y="1283338"/>
            <a:ext cx="4965400" cy="520906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2497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выбора уровня: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2906125" cy="3880773"/>
          </a:xfrm>
        </p:spPr>
        <p:txBody>
          <a:bodyPr/>
          <a:lstStyle/>
          <a:p>
            <a:r>
              <a:rPr lang="ru-RU" dirty="0"/>
              <a:t>Здесь игроку предоставлены задание, которые им назначила гильдия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886" y="1528716"/>
            <a:ext cx="4760071" cy="498794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5714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профиля: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2955552" cy="3880773"/>
          </a:xfrm>
        </p:spPr>
        <p:txBody>
          <a:bodyPr/>
          <a:lstStyle/>
          <a:p>
            <a:r>
              <a:rPr lang="ru-RU" dirty="0"/>
              <a:t>На этом окне представлен профиль персонажа. Игрок может посмотреть свой ранг, способности, выполнено задание или нет и сколько он собрал цветов.</a:t>
            </a:r>
          </a:p>
          <a:p>
            <a:r>
              <a:rPr lang="ru-RU" sz="1400" dirty="0"/>
              <a:t>Ранг зависит от количества собранных цветов.</a:t>
            </a:r>
          </a:p>
          <a:p>
            <a:r>
              <a:rPr lang="ru-RU" sz="1400" dirty="0"/>
              <a:t>В способностях описано как ими пользоваться.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221" y="1309817"/>
            <a:ext cx="4765224" cy="497405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89305508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</TotalTime>
  <Words>278</Words>
  <Application>Microsoft Office PowerPoint</Application>
  <PresentationFormat>Широкоэкранный</PresentationFormat>
  <Paragraphs>36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Аспект</vt:lpstr>
      <vt:lpstr>Игра «Гильдия Хранителей леса»</vt:lpstr>
      <vt:lpstr>Библиотеки использованные для создания игры:</vt:lpstr>
      <vt:lpstr>Идея и цель проекта:</vt:lpstr>
      <vt:lpstr>Основные классы:</vt:lpstr>
      <vt:lpstr>База данных:</vt:lpstr>
      <vt:lpstr>Презентация PowerPoint</vt:lpstr>
      <vt:lpstr>Стартовое окно:</vt:lpstr>
      <vt:lpstr>Окно выбора уровня: </vt:lpstr>
      <vt:lpstr>Окно профиля:</vt:lpstr>
      <vt:lpstr>Окно уровня:</vt:lpstr>
      <vt:lpstr>Финальное окно:</vt:lpstr>
      <vt:lpstr>Спасибо за внимание </vt:lpstr>
    </vt:vector>
  </TitlesOfParts>
  <Company>*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«Гильдия Хранителей леса»</dc:title>
  <dc:creator>Андрей Жданов</dc:creator>
  <cp:lastModifiedBy>Vlas Oleshitsky</cp:lastModifiedBy>
  <cp:revision>9</cp:revision>
  <dcterms:created xsi:type="dcterms:W3CDTF">2025-02-05T12:05:34Z</dcterms:created>
  <dcterms:modified xsi:type="dcterms:W3CDTF">2025-02-06T11:52:22Z</dcterms:modified>
</cp:coreProperties>
</file>